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8AF8-80DD-4AE7-BB15-275ADB2422B5}" type="datetimeFigureOut">
              <a:rPr lang="en-US" smtClean="0"/>
              <a:t>7/18/2020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15E10-15DF-4FBD-B5A1-C4FDFF262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605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8AF8-80DD-4AE7-BB15-275ADB2422B5}" type="datetimeFigureOut">
              <a:rPr lang="en-US" smtClean="0"/>
              <a:t>7/18/2020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15E10-15DF-4FBD-B5A1-C4FDFF262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551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8AF8-80DD-4AE7-BB15-275ADB2422B5}" type="datetimeFigureOut">
              <a:rPr lang="en-US" smtClean="0"/>
              <a:t>7/18/2020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15E10-15DF-4FBD-B5A1-C4FDFF262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894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8AF8-80DD-4AE7-BB15-275ADB2422B5}" type="datetimeFigureOut">
              <a:rPr lang="en-US" smtClean="0"/>
              <a:t>7/18/2020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15E10-15DF-4FBD-B5A1-C4FDFF262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375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8AF8-80DD-4AE7-BB15-275ADB2422B5}" type="datetimeFigureOut">
              <a:rPr lang="en-US" smtClean="0"/>
              <a:t>7/18/2020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15E10-15DF-4FBD-B5A1-C4FDFF262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857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8AF8-80DD-4AE7-BB15-275ADB2422B5}" type="datetimeFigureOut">
              <a:rPr lang="en-US" smtClean="0"/>
              <a:t>7/18/2020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15E10-15DF-4FBD-B5A1-C4FDFF262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479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8AF8-80DD-4AE7-BB15-275ADB2422B5}" type="datetimeFigureOut">
              <a:rPr lang="en-US" smtClean="0"/>
              <a:t>7/18/2020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15E10-15DF-4FBD-B5A1-C4FDFF262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942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8AF8-80DD-4AE7-BB15-275ADB2422B5}" type="datetimeFigureOut">
              <a:rPr lang="en-US" smtClean="0"/>
              <a:t>7/18/2020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15E10-15DF-4FBD-B5A1-C4FDFF262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902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8AF8-80DD-4AE7-BB15-275ADB2422B5}" type="datetimeFigureOut">
              <a:rPr lang="en-US" smtClean="0"/>
              <a:t>7/18/2020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15E10-15DF-4FBD-B5A1-C4FDFF262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851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8AF8-80DD-4AE7-BB15-275ADB2422B5}" type="datetimeFigureOut">
              <a:rPr lang="en-US" smtClean="0"/>
              <a:t>7/18/2020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15E10-15DF-4FBD-B5A1-C4FDFF262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434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8AF8-80DD-4AE7-BB15-275ADB2422B5}" type="datetimeFigureOut">
              <a:rPr lang="en-US" smtClean="0"/>
              <a:t>7/18/2020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15E10-15DF-4FBD-B5A1-C4FDFF262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319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38AF8-80DD-4AE7-BB15-275ADB2422B5}" type="datetimeFigureOut">
              <a:rPr lang="en-US" smtClean="0"/>
              <a:t>7/18/2020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215E10-15DF-4FBD-B5A1-C4FDFF262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386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948646" cy="1325563"/>
          </a:xfrm>
        </p:spPr>
        <p:txBody>
          <a:bodyPr>
            <a:normAutofit/>
          </a:bodyPr>
          <a:lstStyle/>
          <a:p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2/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endParaRPr lang="en-US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726577" cy="4351338"/>
          </a:xfrm>
        </p:spPr>
        <p:txBody>
          <a:bodyPr/>
          <a:lstStyle/>
          <a:p>
            <a:pPr algn="just">
              <a:buFontTx/>
              <a:buChar char="-"/>
            </a:pP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khỏe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nòi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giống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bệnh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thần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https://thcsmyphuoc.bencat.edu.vn/uploads/thcsmyphuoc/news/2020_04/image-20200426211040-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217" y="365125"/>
            <a:ext cx="6400799" cy="6283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34102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32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25137" y="1489166"/>
            <a:ext cx="4112623" cy="351214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vỡ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khỏe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sút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Ma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bạo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tệ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nạn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trộm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cắp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lừa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giết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</p:txBody>
      </p:sp>
      <p:pic>
        <p:nvPicPr>
          <p:cNvPr id="2050" name="Picture 2" descr="https://thcsmyphuoc.bencat.edu.vn/uploads/thcsmyphuoc/news/2020_04/image-20200426211040-2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783" y="0"/>
            <a:ext cx="3997234" cy="3344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iengchuong.vn/Image.aspx?id=599&amp;ts=626&amp;lm=634672400644670000&amp;ty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1286" y="3229192"/>
            <a:ext cx="4441371" cy="3192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ỈNH ĐOÀN QUẢNG TR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382" y="181191"/>
            <a:ext cx="2626723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325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87829"/>
            <a:ext cx="3864429" cy="927462"/>
          </a:xfrm>
        </p:spPr>
        <p:txBody>
          <a:bodyPr>
            <a:normAutofit fontScale="90000"/>
          </a:bodyPr>
          <a:lstStyle/>
          <a:p>
            <a:pPr lvl="0"/>
            <a: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912723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phúc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bệnh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pic>
        <p:nvPicPr>
          <p:cNvPr id="3076" name="Picture 4" descr="Tin tức - Sự kiện - Nâng cao hiệu quả công tác cai nghiện ma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477" y="210082"/>
            <a:ext cx="3657600" cy="2961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Báo động xu hướng 'trẻ hóa' sử dụng ma túy - Báo VO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754" y="3265884"/>
            <a:ext cx="4937760" cy="339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27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173</Words>
  <Application>Microsoft Office PowerPoint</Application>
  <PresentationFormat>Widescreen</PresentationFormat>
  <Paragraphs>11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Office Theme</vt:lpstr>
      <vt:lpstr>2/ Tác hại của ma túy</vt:lpstr>
      <vt:lpstr>- Đối với gia đình:  </vt:lpstr>
      <vt:lpstr>  Đối với xã hội: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7</cp:revision>
  <dcterms:created xsi:type="dcterms:W3CDTF">2020-07-18T02:25:44Z</dcterms:created>
  <dcterms:modified xsi:type="dcterms:W3CDTF">2020-07-18T03:09:54Z</dcterms:modified>
</cp:coreProperties>
</file>